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4/10/2020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emf"/><Relationship Id="rId5" Type="http://schemas.openxmlformats.org/officeDocument/2006/relationships/hyperlink" Target="https://sites.google.com/wflboces.org/boces4science/home"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hyperlink" Target="https://www.allrecipes.com/recipe/240641/salt-dough/print/?recipeType=Recipe&amp;servings=4&amp;isMetric=fals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6.xml"/><Relationship Id="rId7" Type="http://schemas.openxmlformats.org/officeDocument/2006/relationships/hyperlink" Target="https://thecraftyclassroom.com/crafts/geology-crafts-for-kids/landform-diorama-craft/" TargetMode="External"/><Relationship Id="rId12"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jpeg"/><Relationship Id="rId11" Type="http://schemas.openxmlformats.org/officeDocument/2006/relationships/hyperlink" Target="https://cfaith979.typepad.com/charitys_crazy_beautiful_/2007/10/school-projects.html" TargetMode="External"/><Relationship Id="rId5" Type="http://schemas.openxmlformats.org/officeDocument/2006/relationships/hyperlink" Target="https://www.youtube.com/watch?v=ArrAugBiefY"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s://www.wikihow.com/Make-a-Mount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9"/>
            <a:ext cx="8637073" cy="1044790"/>
          </a:xfrm>
        </p:spPr>
        <p:txBody>
          <a:bodyPr/>
          <a:lstStyle/>
          <a:p>
            <a:r>
              <a:rPr lang="en-US" dirty="0" smtClean="0"/>
              <a:t>Earth’s Features</a:t>
            </a:r>
            <a:endParaRPr lang="en-US" dirty="0"/>
          </a:p>
        </p:txBody>
      </p:sp>
      <p:pic>
        <p:nvPicPr>
          <p:cNvPr id="4" name="Picture 3"/>
          <p:cNvPicPr>
            <a:picLocks noChangeAspect="1"/>
          </p:cNvPicPr>
          <p:nvPr/>
        </p:nvPicPr>
        <p:blipFill>
          <a:blip r:embed="rId4"/>
          <a:stretch>
            <a:fillRect/>
          </a:stretch>
        </p:blipFill>
        <p:spPr>
          <a:xfrm>
            <a:off x="5893782" y="2340864"/>
            <a:ext cx="5841030" cy="2969348"/>
          </a:xfrm>
          <a:prstGeom prst="rect">
            <a:avLst/>
          </a:prstGeom>
        </p:spPr>
      </p:pic>
      <p:sp>
        <p:nvSpPr>
          <p:cNvPr id="5" name="TextBox 4"/>
          <p:cNvSpPr txBox="1"/>
          <p:nvPr/>
        </p:nvSpPr>
        <p:spPr>
          <a:xfrm>
            <a:off x="1271016" y="2340864"/>
            <a:ext cx="4032504" cy="2031325"/>
          </a:xfrm>
          <a:prstGeom prst="rect">
            <a:avLst/>
          </a:prstGeom>
          <a:noFill/>
        </p:spPr>
        <p:txBody>
          <a:bodyPr wrap="square" rtlCol="0">
            <a:spAutoFit/>
          </a:bodyPr>
          <a:lstStyle/>
          <a:p>
            <a:r>
              <a:rPr lang="en-US" dirty="0" smtClean="0"/>
              <a:t>Experience 3</a:t>
            </a:r>
            <a:endParaRPr lang="en-US" dirty="0"/>
          </a:p>
          <a:p>
            <a:r>
              <a:rPr lang="en-US" dirty="0" smtClean="0"/>
              <a:t>Models and Maps</a:t>
            </a:r>
          </a:p>
          <a:p>
            <a:endParaRPr lang="en-US" dirty="0"/>
          </a:p>
          <a:p>
            <a:r>
              <a:rPr lang="en-US" dirty="0">
                <a:hlinkClick r:id="rId5"/>
              </a:rPr>
              <a:t>https://</a:t>
            </a:r>
            <a:r>
              <a:rPr lang="en-US" dirty="0" smtClean="0">
                <a:hlinkClick r:id="rId5"/>
              </a:rPr>
              <a:t>sites.google.com/wflboces.org/boces4science/home</a:t>
            </a:r>
            <a:endParaRPr lang="en-US" dirty="0" smtClean="0"/>
          </a:p>
          <a:p>
            <a:endParaRPr lang="en-US" dirty="0"/>
          </a:p>
          <a:p>
            <a:r>
              <a:rPr lang="en-US" dirty="0" smtClean="0"/>
              <a:t>Grade 2</a:t>
            </a:r>
            <a:endParaRPr lang="en-US" dirty="0"/>
          </a:p>
        </p:txBody>
      </p:sp>
      <p:pic>
        <p:nvPicPr>
          <p:cNvPr id="6" name="Picture 5"/>
          <p:cNvPicPr>
            <a:picLocks noChangeAspect="1"/>
          </p:cNvPicPr>
          <p:nvPr/>
        </p:nvPicPr>
        <p:blipFill>
          <a:blip r:embed="rId6"/>
          <a:stretch>
            <a:fillRect/>
          </a:stretch>
        </p:blipFill>
        <p:spPr>
          <a:xfrm>
            <a:off x="1884719" y="6227606"/>
            <a:ext cx="8514001" cy="3281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3653" y="925957"/>
            <a:ext cx="487363" cy="487363"/>
          </a:xfrm>
          <a:prstGeom prst="rect">
            <a:avLst/>
          </a:prstGeom>
        </p:spPr>
      </p:pic>
    </p:spTree>
    <p:extLst>
      <p:ext uri="{BB962C8B-B14F-4D97-AF65-F5344CB8AC3E}">
        <p14:creationId xmlns:p14="http://schemas.microsoft.com/office/powerpoint/2010/main" val="589278566"/>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13182"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landforms and water sources</a:t>
            </a:r>
            <a:endParaRPr lang="en-US" dirty="0"/>
          </a:p>
        </p:txBody>
      </p:sp>
      <p:sp>
        <p:nvSpPr>
          <p:cNvPr id="5" name="TextBox 4"/>
          <p:cNvSpPr txBox="1"/>
          <p:nvPr/>
        </p:nvSpPr>
        <p:spPr>
          <a:xfrm>
            <a:off x="635157" y="1857602"/>
            <a:ext cx="7257246" cy="4247317"/>
          </a:xfrm>
          <a:prstGeom prst="rect">
            <a:avLst/>
          </a:prstGeom>
          <a:noFill/>
        </p:spPr>
        <p:txBody>
          <a:bodyPr wrap="square" rtlCol="0">
            <a:spAutoFit/>
          </a:bodyPr>
          <a:lstStyle/>
          <a:p>
            <a:r>
              <a:rPr lang="en-US" dirty="0" smtClean="0"/>
              <a:t>Modeling in science, for example a diagram, flowchart, diorama, etc., helps students display what they are thinking. This allows us to determine if more clarification of a topic is needed or if additional information can be added to their knowledge-base. </a:t>
            </a:r>
          </a:p>
          <a:p>
            <a:endParaRPr lang="en-US" dirty="0"/>
          </a:p>
          <a:p>
            <a:r>
              <a:rPr lang="en-US" dirty="0" smtClean="0"/>
              <a:t>Students have learned about some landforms and water sources, including if the water is solid or liquid.</a:t>
            </a:r>
          </a:p>
          <a:p>
            <a:endParaRPr lang="en-US" dirty="0"/>
          </a:p>
          <a:p>
            <a:r>
              <a:rPr lang="en-US" dirty="0" smtClean="0"/>
              <a:t>First students should think about drawing a map that includes at least 2 land and 2 water sources. </a:t>
            </a:r>
          </a:p>
          <a:p>
            <a:endParaRPr lang="en-US" dirty="0" smtClean="0"/>
          </a:p>
          <a:p>
            <a:r>
              <a:rPr lang="en-US" dirty="0" smtClean="0"/>
              <a:t>Next students should use their map to create a model. The model </a:t>
            </a:r>
            <a:r>
              <a:rPr lang="en-US" i="1" dirty="0" smtClean="0"/>
              <a:t>can </a:t>
            </a:r>
            <a:r>
              <a:rPr lang="en-US" dirty="0" smtClean="0"/>
              <a:t> be the map but can they come up with something different. For example using flour dough (recipe on the next slide), crumpled colored paper, even going outside and using dirt, sand, or mud!</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29583"/>
          <a:stretch/>
        </p:blipFill>
        <p:spPr>
          <a:xfrm>
            <a:off x="8509974" y="1430113"/>
            <a:ext cx="3358938" cy="4391215"/>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8506" y="688213"/>
            <a:ext cx="487363" cy="487363"/>
          </a:xfrm>
          <a:prstGeom prst="rect">
            <a:avLst/>
          </a:prstGeom>
        </p:spPr>
      </p:pic>
    </p:spTree>
    <p:extLst>
      <p:ext uri="{BB962C8B-B14F-4D97-AF65-F5344CB8AC3E}">
        <p14:creationId xmlns:p14="http://schemas.microsoft.com/office/powerpoint/2010/main" val="3905473882"/>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afterEffect">
                                  <p:stCondLst>
                                    <p:cond delay="0"/>
                                  </p:stCondLst>
                                  <p:childTnLst>
                                    <p:cmd type="call" cmd="playFrom(0.0)">
                                      <p:cBhvr>
                                        <p:cTn id="11" dur="52958"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Salt/Flour Dough </a:t>
            </a:r>
            <a:br>
              <a:rPr lang="en-US" dirty="0" smtClean="0"/>
            </a:br>
            <a:r>
              <a:rPr lang="en-US" sz="1300" dirty="0" smtClean="0"/>
              <a:t>(</a:t>
            </a:r>
            <a:r>
              <a:rPr lang="en-US" sz="1300" dirty="0">
                <a:hlinkClick r:id="rId2"/>
              </a:rPr>
              <a:t>https://www.allrecipes.com/recipe/240641/salt-dough/print/?</a:t>
            </a:r>
            <a:r>
              <a:rPr lang="en-US" sz="1300" dirty="0" smtClean="0">
                <a:hlinkClick r:id="rId2"/>
              </a:rPr>
              <a:t>recipeType=Recipe&amp;servings=4&amp;isMetric=false</a:t>
            </a:r>
            <a:r>
              <a:rPr lang="en-US" sz="1300" dirty="0" smtClean="0"/>
              <a:t>)</a:t>
            </a:r>
            <a:endParaRPr lang="en-US" sz="1300" dirty="0"/>
          </a:p>
        </p:txBody>
      </p:sp>
      <p:sp>
        <p:nvSpPr>
          <p:cNvPr id="3" name="Rectangle 2"/>
          <p:cNvSpPr/>
          <p:nvPr/>
        </p:nvSpPr>
        <p:spPr>
          <a:xfrm>
            <a:off x="1548384" y="2056686"/>
            <a:ext cx="8363712" cy="3970318"/>
          </a:xfrm>
          <a:prstGeom prst="rect">
            <a:avLst/>
          </a:prstGeom>
        </p:spPr>
        <p:txBody>
          <a:bodyPr wrap="square">
            <a:spAutoFit/>
          </a:bodyPr>
          <a:lstStyle/>
          <a:p>
            <a:r>
              <a:rPr lang="en-US" i="1" dirty="0">
                <a:solidFill>
                  <a:srgbClr val="666666"/>
                </a:solidFill>
                <a:latin typeface="Source Sans Pro"/>
              </a:rPr>
              <a:t>Recipe By:</a:t>
            </a:r>
            <a:r>
              <a:rPr lang="en-US" dirty="0">
                <a:solidFill>
                  <a:srgbClr val="2D2D2D"/>
                </a:solidFill>
                <a:latin typeface="Source Sans Pro"/>
              </a:rPr>
              <a:t>IRISHEYE101</a:t>
            </a:r>
          </a:p>
          <a:p>
            <a:r>
              <a:rPr lang="en-US" dirty="0">
                <a:solidFill>
                  <a:srgbClr val="2D2D2D"/>
                </a:solidFill>
                <a:latin typeface="Source Sans Pro"/>
              </a:rPr>
              <a:t>"This recipe is much like Play-Doh(R), but can be baked to a permanent finish."</a:t>
            </a:r>
          </a:p>
          <a:p>
            <a:r>
              <a:rPr lang="en-US" dirty="0">
                <a:solidFill>
                  <a:srgbClr val="2D2D2D"/>
                </a:solidFill>
                <a:latin typeface="Source Sans Pro"/>
              </a:rPr>
              <a:t>Ingredients</a:t>
            </a:r>
          </a:p>
          <a:p>
            <a:pPr fontAlgn="t">
              <a:buFont typeface="Arial" panose="020B0604020202020204" pitchFamily="34" charset="0"/>
              <a:buChar char="•"/>
            </a:pPr>
            <a:r>
              <a:rPr lang="en-US" dirty="0">
                <a:solidFill>
                  <a:srgbClr val="2D2D2D"/>
                </a:solidFill>
                <a:latin typeface="Source Sans Pro"/>
              </a:rPr>
              <a:t>2 cups all-purpose flour</a:t>
            </a:r>
          </a:p>
          <a:p>
            <a:pPr fontAlgn="t">
              <a:buFont typeface="Arial" panose="020B0604020202020204" pitchFamily="34" charset="0"/>
              <a:buChar char="•"/>
            </a:pPr>
            <a:r>
              <a:rPr lang="en-US" dirty="0">
                <a:solidFill>
                  <a:srgbClr val="2D2D2D"/>
                </a:solidFill>
                <a:latin typeface="Source Sans Pro"/>
              </a:rPr>
              <a:t>1 cup salt</a:t>
            </a:r>
          </a:p>
          <a:p>
            <a:pPr fontAlgn="t">
              <a:buFont typeface="Arial" panose="020B0604020202020204" pitchFamily="34" charset="0"/>
              <a:buChar char="•"/>
            </a:pPr>
            <a:r>
              <a:rPr lang="en-US" dirty="0">
                <a:solidFill>
                  <a:srgbClr val="2D2D2D"/>
                </a:solidFill>
                <a:latin typeface="Source Sans Pro"/>
              </a:rPr>
              <a:t> 1 cup cold water</a:t>
            </a:r>
          </a:p>
          <a:p>
            <a:r>
              <a:rPr lang="en-US" dirty="0">
                <a:solidFill>
                  <a:srgbClr val="2D2D2D"/>
                </a:solidFill>
                <a:latin typeface="Source Sans Pro"/>
              </a:rPr>
              <a:t>Directions</a:t>
            </a:r>
          </a:p>
          <a:p>
            <a:pPr>
              <a:buFont typeface="+mj-lt"/>
              <a:buAutoNum type="arabicPeriod"/>
            </a:pPr>
            <a:r>
              <a:rPr lang="en-US" dirty="0">
                <a:solidFill>
                  <a:srgbClr val="2D2D2D"/>
                </a:solidFill>
                <a:latin typeface="Source Sans Pro"/>
              </a:rPr>
              <a:t>Mix flour and salt together in a bowl. Slowly mix water, a few tablespoons at a time, into flour mixture until dough is smooth and easy to handle. Knead dough for 10 minutes and let rest for 20 minutes.</a:t>
            </a:r>
          </a:p>
          <a:p>
            <a:pPr>
              <a:buFont typeface="+mj-lt"/>
              <a:buAutoNum type="arabicPeriod"/>
            </a:pPr>
            <a:r>
              <a:rPr lang="en-US" dirty="0">
                <a:solidFill>
                  <a:srgbClr val="2D2D2D"/>
                </a:solidFill>
                <a:latin typeface="Source Sans Pro"/>
              </a:rPr>
              <a:t>Preheat oven to 250 degrees F (120 degrees C).</a:t>
            </a:r>
          </a:p>
          <a:p>
            <a:pPr>
              <a:buFont typeface="+mj-lt"/>
              <a:buAutoNum type="arabicPeriod"/>
            </a:pPr>
            <a:r>
              <a:rPr lang="en-US" dirty="0">
                <a:solidFill>
                  <a:srgbClr val="2D2D2D"/>
                </a:solidFill>
                <a:latin typeface="Source Sans Pro"/>
              </a:rPr>
              <a:t>Form dough into desired shapes and arrange on a baking sheet.</a:t>
            </a:r>
          </a:p>
          <a:p>
            <a:pPr>
              <a:buFont typeface="+mj-lt"/>
              <a:buAutoNum type="arabicPeriod"/>
            </a:pPr>
            <a:r>
              <a:rPr lang="en-US" dirty="0">
                <a:solidFill>
                  <a:srgbClr val="2D2D2D"/>
                </a:solidFill>
                <a:latin typeface="Source Sans Pro"/>
              </a:rPr>
              <a:t>Bake in the preheated oven until dry and hard, about 2 hours. Allow to cool completely.</a:t>
            </a:r>
            <a:endParaRPr lang="en-US" b="0" i="0" dirty="0">
              <a:solidFill>
                <a:srgbClr val="2D2D2D"/>
              </a:solidFill>
              <a:effectLst/>
              <a:latin typeface="Source Sans Pro"/>
            </a:endParaRPr>
          </a:p>
        </p:txBody>
      </p:sp>
    </p:spTree>
    <p:extLst>
      <p:ext uri="{BB962C8B-B14F-4D97-AF65-F5344CB8AC3E}">
        <p14:creationId xmlns:p14="http://schemas.microsoft.com/office/powerpoint/2010/main" val="1790732325"/>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1026" name="Picture 2" descr="Playdough / Modelling clay island for a school project !! DI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379" y="195406"/>
            <a:ext cx="3045971" cy="17133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41312" y="1942079"/>
            <a:ext cx="4717895" cy="369332"/>
          </a:xfrm>
          <a:prstGeom prst="rect">
            <a:avLst/>
          </a:prstGeom>
          <a:noFill/>
        </p:spPr>
        <p:txBody>
          <a:bodyPr wrap="none" rtlCol="0">
            <a:spAutoFit/>
          </a:bodyPr>
          <a:lstStyle/>
          <a:p>
            <a:r>
              <a:rPr lang="en-US" dirty="0">
                <a:hlinkClick r:id="rId5"/>
              </a:rPr>
              <a:t>https://www.youtube.com/watch?v=ArrAugBiefY</a:t>
            </a:r>
            <a:endParaRPr lang="en-US" dirty="0"/>
          </a:p>
        </p:txBody>
      </p:sp>
      <p:pic>
        <p:nvPicPr>
          <p:cNvPr id="1028" name="Picture 4" descr="Landform Diorama Cra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759" y="1581338"/>
            <a:ext cx="2492063" cy="13093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320" y="3028379"/>
            <a:ext cx="4215384" cy="646331"/>
          </a:xfrm>
          <a:prstGeom prst="rect">
            <a:avLst/>
          </a:prstGeom>
          <a:noFill/>
        </p:spPr>
        <p:txBody>
          <a:bodyPr wrap="square" rtlCol="0">
            <a:spAutoFit/>
          </a:bodyPr>
          <a:lstStyle/>
          <a:p>
            <a:r>
              <a:rPr lang="en-US" dirty="0">
                <a:hlinkClick r:id="rId7"/>
              </a:rPr>
              <a:t>https://thecraftyclassroom.com/crafts/geology-crafts-for-kids/landform-diorama-craft/</a:t>
            </a:r>
            <a:endParaRPr lang="en-US" dirty="0"/>
          </a:p>
        </p:txBody>
      </p:sp>
      <p:pic>
        <p:nvPicPr>
          <p:cNvPr id="1032" name="Picture 8" descr="https://www.wikihow.com/images/thumb/3/32/Make-a-Mountain-Step-3.jpg/v4-760px-Make-a-Mountain-Step-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154" y="3875531"/>
            <a:ext cx="3338830" cy="2504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6616" y="6379654"/>
            <a:ext cx="4286815" cy="369332"/>
          </a:xfrm>
          <a:prstGeom prst="rect">
            <a:avLst/>
          </a:prstGeom>
          <a:noFill/>
        </p:spPr>
        <p:txBody>
          <a:bodyPr wrap="none" rtlCol="0">
            <a:spAutoFit/>
          </a:bodyPr>
          <a:lstStyle/>
          <a:p>
            <a:r>
              <a:rPr lang="en-US" dirty="0">
                <a:hlinkClick r:id="rId9"/>
              </a:rPr>
              <a:t>https://www.wikihow.com/Make-a-Mountain</a:t>
            </a:r>
            <a:endParaRPr lang="en-US" dirty="0"/>
          </a:p>
        </p:txBody>
      </p:sp>
      <p:pic>
        <p:nvPicPr>
          <p:cNvPr id="1036" name="Picture 12" descr="Dscn0015_edit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6071" y="2462867"/>
            <a:ext cx="3502279" cy="28777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83425" y="5492029"/>
            <a:ext cx="4544567" cy="646331"/>
          </a:xfrm>
          <a:prstGeom prst="rect">
            <a:avLst/>
          </a:prstGeom>
          <a:noFill/>
        </p:spPr>
        <p:txBody>
          <a:bodyPr wrap="square" rtlCol="0">
            <a:spAutoFit/>
          </a:bodyPr>
          <a:lstStyle/>
          <a:p>
            <a:r>
              <a:rPr lang="en-US" dirty="0">
                <a:hlinkClick r:id="rId11"/>
              </a:rPr>
              <a:t>https://cfaith979.typepad.com/charitys_crazy_beautiful_/2007/10/school-projects.html</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41077" y="278066"/>
            <a:ext cx="487363" cy="487363"/>
          </a:xfrm>
          <a:prstGeom prst="rect">
            <a:avLst/>
          </a:prstGeom>
        </p:spPr>
      </p:pic>
    </p:spTree>
    <p:extLst>
      <p:ext uri="{BB962C8B-B14F-4D97-AF65-F5344CB8AC3E}">
        <p14:creationId xmlns:p14="http://schemas.microsoft.com/office/powerpoint/2010/main" val="997645655"/>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afterEffect">
                                  <p:stCondLst>
                                    <p:cond delay="0"/>
                                  </p:stCondLst>
                                  <p:childTnLst>
                                    <p:cmd type="call" cmd="playFrom(0.0)">
                                      <p:cBhvr>
                                        <p:cTn id="11" dur="7400"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174</TotalTime>
  <Words>302</Words>
  <Application>Microsoft Office PowerPoint</Application>
  <PresentationFormat>Widescreen</PresentationFormat>
  <Paragraphs>32</Paragraphs>
  <Slides>4</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Gill Sans MT</vt:lpstr>
      <vt:lpstr>Source Sans Pro</vt:lpstr>
      <vt:lpstr>Gallery</vt:lpstr>
      <vt:lpstr>Earth’s Features</vt:lpstr>
      <vt:lpstr>Models of landforms and water sources</vt:lpstr>
      <vt:lpstr>Salt/Flour Dough  (https://www.allrecipes.com/recipe/240641/salt-dough/print/?recipeType=Recipe&amp;servings=4&amp;isMetric=false)</vt:lpstr>
      <vt:lpstr>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Features</dc:title>
  <dc:creator>Windows User</dc:creator>
  <cp:lastModifiedBy>Windows User</cp:lastModifiedBy>
  <cp:revision>10</cp:revision>
  <dcterms:created xsi:type="dcterms:W3CDTF">2020-03-31T23:58:26Z</dcterms:created>
  <dcterms:modified xsi:type="dcterms:W3CDTF">2020-04-10T16:42:05Z</dcterms:modified>
</cp:coreProperties>
</file>